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6" r:id="rId2"/>
    <p:sldId id="285" r:id="rId3"/>
    <p:sldId id="267" r:id="rId4"/>
    <p:sldId id="269" r:id="rId5"/>
    <p:sldId id="270" r:id="rId6"/>
    <p:sldId id="271" r:id="rId7"/>
    <p:sldId id="281" r:id="rId8"/>
    <p:sldId id="282" r:id="rId9"/>
    <p:sldId id="275" r:id="rId10"/>
    <p:sldId id="283" r:id="rId11"/>
    <p:sldId id="280" r:id="rId12"/>
    <p:sldId id="278" r:id="rId13"/>
    <p:sldId id="279" r:id="rId14"/>
    <p:sldId id="276" r:id="rId15"/>
    <p:sldId id="277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9701D5-7904-43B2-A388-74A30D25003B}" type="datetimeFigureOut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ooper Black" pitchFamily="18" charset="0"/>
              </a:rPr>
              <a:t>Welcome to Arabic Level I</a:t>
            </a:r>
            <a:br>
              <a:rPr lang="en-US" b="1" dirty="0" smtClean="0">
                <a:latin typeface="Cooper Black" pitchFamily="18" charset="0"/>
              </a:rPr>
            </a:br>
            <a:r>
              <a:rPr lang="en-US" b="1" dirty="0" smtClean="0">
                <a:latin typeface="Cooper Black" pitchFamily="18" charset="0"/>
              </a:rPr>
              <a:t>by Kurzban</a:t>
            </a:r>
            <a:endParaRPr lang="en-US" b="1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39710"/>
            <a:ext cx="3900488" cy="292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204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600" dirty="0" smtClean="0"/>
              <a:t> Practice saying these letters with their vowels.</a:t>
            </a:r>
          </a:p>
          <a:p>
            <a:pPr marL="0" indent="0">
              <a:buNone/>
            </a:pPr>
            <a:r>
              <a:rPr lang="en-US" sz="6600" dirty="0" smtClean="0"/>
              <a:t>1] </a:t>
            </a:r>
            <a:r>
              <a:rPr lang="ar-AE" sz="6600" dirty="0"/>
              <a:t>دَ</a:t>
            </a:r>
            <a:r>
              <a:rPr lang="en-US" sz="6600" dirty="0" smtClean="0"/>
              <a:t>                  3] </a:t>
            </a:r>
            <a:r>
              <a:rPr lang="ar-AE" sz="6600" dirty="0"/>
              <a:t>ذِ</a:t>
            </a:r>
            <a:r>
              <a:rPr lang="en-US" sz="6600" dirty="0" smtClean="0"/>
              <a:t>	  </a:t>
            </a:r>
            <a:endParaRPr lang="ar-AE" sz="6600" dirty="0"/>
          </a:p>
          <a:p>
            <a:pPr marL="0" indent="0">
              <a:buNone/>
            </a:pPr>
            <a:r>
              <a:rPr lang="en-US" sz="6600" dirty="0" smtClean="0"/>
              <a:t>2] 	 </a:t>
            </a:r>
            <a:r>
              <a:rPr lang="ar-AE" sz="6600" dirty="0"/>
              <a:t> رُ</a:t>
            </a:r>
            <a:r>
              <a:rPr lang="en-US" sz="6600" dirty="0" smtClean="0"/>
              <a:t>              4] </a:t>
            </a:r>
            <a:r>
              <a:rPr lang="ar-AE" sz="6600" dirty="0"/>
              <a:t>زِ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3401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Vowels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</a:t>
            </a:r>
            <a:r>
              <a:rPr lang="ar-AE" sz="6600" dirty="0" smtClean="0"/>
              <a:t>ب </a:t>
            </a:r>
            <a:r>
              <a:rPr lang="ar-AE" sz="6600" dirty="0"/>
              <a:t>ت </a:t>
            </a:r>
            <a:r>
              <a:rPr lang="ar-AE" sz="6600" dirty="0" smtClean="0"/>
              <a:t>ث </a:t>
            </a:r>
            <a:r>
              <a:rPr lang="ar-AE" sz="6600" dirty="0"/>
              <a:t>ن </a:t>
            </a:r>
            <a:r>
              <a:rPr lang="ar-AE" sz="6600" dirty="0" smtClean="0"/>
              <a:t>ي</a:t>
            </a:r>
            <a:endParaRPr lang="en-US" sz="6600" dirty="0" smtClean="0"/>
          </a:p>
          <a:p>
            <a:r>
              <a:rPr lang="en-US" sz="4000" dirty="0" err="1" smtClean="0"/>
              <a:t>Fatha</a:t>
            </a:r>
            <a:r>
              <a:rPr lang="en-US" sz="4000" dirty="0" smtClean="0"/>
              <a:t> for all above letters</a:t>
            </a:r>
          </a:p>
          <a:p>
            <a:pPr marL="0" indent="0">
              <a:buNone/>
            </a:pPr>
            <a:r>
              <a:rPr lang="en-US" sz="4000" dirty="0" smtClean="0"/>
              <a:t>                    </a:t>
            </a:r>
            <a:r>
              <a:rPr lang="ar-AE" sz="4000" dirty="0" smtClean="0"/>
              <a:t>ب </a:t>
            </a:r>
            <a:r>
              <a:rPr lang="ar-AE" sz="4000" dirty="0"/>
              <a:t>ت ث ن </a:t>
            </a:r>
            <a:r>
              <a:rPr lang="ar-AE" sz="4000" dirty="0" smtClean="0"/>
              <a:t>ي</a:t>
            </a:r>
            <a:r>
              <a:rPr lang="en-US" sz="4000" dirty="0" smtClean="0"/>
              <a:t>     </a:t>
            </a:r>
          </a:p>
          <a:p>
            <a:r>
              <a:rPr lang="en-US" sz="4000" dirty="0" err="1" smtClean="0"/>
              <a:t>Kasra</a:t>
            </a:r>
            <a:r>
              <a:rPr lang="en-US" sz="4000" dirty="0" smtClean="0"/>
              <a:t> for all above letters</a:t>
            </a:r>
          </a:p>
          <a:p>
            <a:pPr marL="0" indent="0">
              <a:buNone/>
            </a:pPr>
            <a:r>
              <a:rPr lang="en-US" sz="4000" dirty="0" smtClean="0"/>
              <a:t>                     </a:t>
            </a:r>
            <a:r>
              <a:rPr lang="ar-AE" sz="4000" dirty="0" smtClean="0"/>
              <a:t>ب </a:t>
            </a:r>
            <a:r>
              <a:rPr lang="ar-AE" sz="4000" dirty="0"/>
              <a:t>ت ث ن </a:t>
            </a:r>
            <a:r>
              <a:rPr lang="ar-AE" sz="4000" dirty="0" smtClean="0"/>
              <a:t>ي</a:t>
            </a:r>
            <a:endParaRPr lang="en-US" sz="4000" dirty="0" smtClean="0"/>
          </a:p>
          <a:p>
            <a:r>
              <a:rPr lang="en-US" sz="4000" dirty="0" err="1" smtClean="0"/>
              <a:t>Damma</a:t>
            </a:r>
            <a:r>
              <a:rPr lang="en-US" sz="4000" dirty="0" smtClean="0"/>
              <a:t> for all above letters</a:t>
            </a:r>
            <a:endParaRPr lang="ar-AE" sz="4000" dirty="0"/>
          </a:p>
          <a:p>
            <a:pPr marL="0" indent="0">
              <a:buNone/>
            </a:pPr>
            <a:endParaRPr lang="ar-AE" sz="4000" dirty="0"/>
          </a:p>
          <a:p>
            <a:endParaRPr lang="ar-AE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981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546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>
                <a:latin typeface="Cooper Black" pitchFamily="18" charset="0"/>
              </a:rPr>
              <a:t>Examine these sentences and identify the vowels that we have discussed by circling them</a:t>
            </a:r>
          </a:p>
          <a:p>
            <a:pPr marL="0" indent="0" algn="r">
              <a:buNone/>
            </a:pPr>
            <a:r>
              <a:rPr lang="en-US" sz="8500" dirty="0" smtClean="0"/>
              <a:t>                                                   </a:t>
            </a:r>
          </a:p>
          <a:p>
            <a:pPr marL="0" indent="0" algn="r">
              <a:buNone/>
            </a:pPr>
            <a:r>
              <a:rPr lang="ar-AE" sz="8500" dirty="0" smtClean="0"/>
              <a:t>يَقْرَأُ </a:t>
            </a:r>
            <a:r>
              <a:rPr lang="ar-AE" sz="8500" dirty="0"/>
              <a:t>الْوَلَدُ </a:t>
            </a:r>
            <a:r>
              <a:rPr lang="ar-AE" sz="8500" dirty="0" smtClean="0"/>
              <a:t>كِتَاْبَه</a:t>
            </a:r>
            <a:endParaRPr lang="en-US" sz="85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6600" dirty="0" smtClean="0"/>
              <a:t> </a:t>
            </a:r>
          </a:p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		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9900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latin typeface="Cooper Black" pitchFamily="18" charset="0"/>
              </a:rPr>
              <a:t>Examine these sentences and identify the vowels that we have discussed by circling them</a:t>
            </a:r>
          </a:p>
          <a:p>
            <a:pPr marL="0" indent="0">
              <a:buNone/>
            </a:pPr>
            <a:endParaRPr lang="en-US" sz="4000" dirty="0" smtClean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4000" dirty="0" smtClean="0"/>
              <a:t>         </a:t>
            </a:r>
            <a:r>
              <a:rPr lang="ar-AE" sz="4000" dirty="0"/>
              <a:t>فَتْحَةٌ</a:t>
            </a:r>
          </a:p>
          <a:p>
            <a:pPr marL="0" indent="0">
              <a:buNone/>
            </a:pPr>
            <a:r>
              <a:rPr lang="en-US" sz="4000" dirty="0" smtClean="0"/>
              <a:t>         </a:t>
            </a:r>
            <a:r>
              <a:rPr lang="ar-AE" sz="4000" dirty="0" smtClean="0"/>
              <a:t>كَسْرَةٌ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        </a:t>
            </a:r>
            <a:r>
              <a:rPr lang="ar-AE" sz="4000" dirty="0" smtClean="0"/>
              <a:t>ضَمَّةٌ</a:t>
            </a:r>
            <a:endParaRPr lang="ar-AE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ar-AE" sz="4000" dirty="0"/>
          </a:p>
        </p:txBody>
      </p:sp>
    </p:spTree>
    <p:extLst>
      <p:ext uri="{BB962C8B-B14F-4D97-AF65-F5344CB8AC3E}">
        <p14:creationId xmlns:p14="http://schemas.microsoft.com/office/powerpoint/2010/main" val="243122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Arabic Alphabet: practice connecting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AE" sz="6600" dirty="0"/>
              <a:t>ن +ي </a:t>
            </a:r>
            <a:r>
              <a:rPr lang="ar-AE" sz="6600" dirty="0" smtClean="0"/>
              <a:t>= </a:t>
            </a:r>
            <a:endParaRPr lang="en-US" sz="6600" dirty="0" smtClean="0"/>
          </a:p>
          <a:p>
            <a:pPr marL="0" indent="0" algn="r">
              <a:buNone/>
            </a:pPr>
            <a:r>
              <a:rPr lang="ar-AE" sz="6600" dirty="0" smtClean="0"/>
              <a:t>ب </a:t>
            </a:r>
            <a:r>
              <a:rPr lang="ar-AE" sz="6600" dirty="0"/>
              <a:t>+ن </a:t>
            </a:r>
            <a:r>
              <a:rPr lang="ar-AE" sz="6600" dirty="0" smtClean="0"/>
              <a:t>=</a:t>
            </a:r>
            <a:endParaRPr lang="en-US" sz="6600" dirty="0" smtClean="0"/>
          </a:p>
          <a:p>
            <a:pPr marL="0" indent="0" algn="r">
              <a:buNone/>
            </a:pPr>
            <a:r>
              <a:rPr lang="ar-AE" sz="6600" dirty="0"/>
              <a:t> ي +ب+ث =</a:t>
            </a:r>
            <a:endParaRPr lang="en-US" sz="6600" dirty="0" smtClean="0"/>
          </a:p>
          <a:p>
            <a:pPr marL="0" indent="0" algn="r">
              <a:buNone/>
            </a:pPr>
            <a:r>
              <a:rPr lang="ar-AE" sz="6600" dirty="0" smtClean="0"/>
              <a:t> </a:t>
            </a:r>
            <a:r>
              <a:rPr lang="ar-AE" sz="6600" dirty="0"/>
              <a:t>ب + ي +ت =</a:t>
            </a:r>
            <a:r>
              <a:rPr lang="en-US" sz="66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22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r">
              <a:buNone/>
            </a:pPr>
            <a:r>
              <a:rPr lang="ar-AE" sz="5800" dirty="0"/>
              <a:t>و +ر +د </a:t>
            </a:r>
            <a:r>
              <a:rPr lang="ar-AE" sz="5800" dirty="0" smtClean="0"/>
              <a:t>=</a:t>
            </a:r>
            <a:r>
              <a:rPr lang="en-US" sz="5800" dirty="0" smtClean="0"/>
              <a:t> </a:t>
            </a:r>
          </a:p>
          <a:p>
            <a:pPr marL="0" indent="0" algn="r">
              <a:buNone/>
            </a:pPr>
            <a:endParaRPr lang="en-US" sz="5800" dirty="0" smtClean="0"/>
          </a:p>
          <a:p>
            <a:pPr marL="0" indent="0" algn="r">
              <a:buNone/>
            </a:pPr>
            <a:r>
              <a:rPr lang="ar-AE" sz="5800" dirty="0"/>
              <a:t>ر + ب +و =</a:t>
            </a:r>
            <a:endParaRPr lang="en-US" sz="5800" dirty="0"/>
          </a:p>
          <a:p>
            <a:pPr marL="0" indent="0" algn="r">
              <a:buNone/>
            </a:pPr>
            <a:endParaRPr lang="en-US" sz="5800" dirty="0" smtClean="0"/>
          </a:p>
          <a:p>
            <a:pPr marL="0" indent="0" algn="r">
              <a:buNone/>
            </a:pPr>
            <a:r>
              <a:rPr lang="ar-AE" sz="5800" dirty="0"/>
              <a:t> ا + ب +ن =</a:t>
            </a:r>
            <a:endParaRPr lang="en-US" sz="5800" dirty="0" smtClean="0"/>
          </a:p>
          <a:p>
            <a:pPr marL="0" indent="0" algn="r">
              <a:buNone/>
            </a:pPr>
            <a:endParaRPr lang="en-US" sz="5800" dirty="0" smtClean="0"/>
          </a:p>
          <a:p>
            <a:pPr marL="0" indent="0" algn="r">
              <a:buNone/>
            </a:pPr>
            <a:r>
              <a:rPr lang="ar-AE" sz="5800" dirty="0" smtClean="0"/>
              <a:t> </a:t>
            </a:r>
            <a:r>
              <a:rPr lang="ar-AE" sz="5800" dirty="0"/>
              <a:t>ب +ر +د </a:t>
            </a:r>
            <a:r>
              <a:rPr lang="ar-AE" sz="5800" dirty="0" smtClean="0"/>
              <a:t>=</a:t>
            </a:r>
            <a:endParaRPr lang="en-US" sz="58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Remember: Your strokes should go from top to bottom and from right to left.</a:t>
            </a:r>
            <a:r>
              <a:rPr lang="en-US" sz="6600" dirty="0" smtClean="0"/>
              <a:t>			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06599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8000" dirty="0">
                <a:latin typeface="Cooper Black" pitchFamily="18" charset="0"/>
                <a:ea typeface="+mn-ea"/>
                <a:cs typeface="+mn-cs"/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Cooper Black" pitchFamily="18" charset="0"/>
              </a:rPr>
              <a:t>Flash card for lesson 2</a:t>
            </a:r>
            <a:endParaRPr lang="en-US" sz="8000" dirty="0"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6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96953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b="1" dirty="0" smtClean="0"/>
              <a:t>Characteristics </a:t>
            </a:r>
            <a:r>
              <a:rPr lang="en-US" sz="2200" b="1" dirty="0"/>
              <a:t>of Arabic Henna Designs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The unique characteristics of Arabic mehndi design </a:t>
            </a:r>
            <a:r>
              <a:rPr lang="en-US" sz="2200" dirty="0" smtClean="0"/>
              <a:t>include</a:t>
            </a:r>
            <a:r>
              <a:rPr lang="en-US" dirty="0" smtClean="0"/>
              <a:t>: </a:t>
            </a:r>
            <a:r>
              <a:rPr lang="en-US" b="1" dirty="0" smtClean="0"/>
              <a:t>Free flowing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Scattered </a:t>
            </a:r>
            <a:r>
              <a:rPr lang="en-US" b="1" dirty="0" smtClean="0"/>
              <a:t>patterns</a:t>
            </a:r>
            <a:br>
              <a:rPr lang="en-US" b="1" dirty="0" smtClean="0"/>
            </a:br>
            <a:r>
              <a:rPr lang="en-US" b="1" dirty="0" smtClean="0"/>
              <a:t>External Additive and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44334"/>
            <a:ext cx="6777317" cy="350897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10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Lesson 3</a:t>
            </a:r>
            <a:r>
              <a:rPr lang="en-US" smtClean="0"/>
              <a:t>:                             </a:t>
            </a:r>
            <a:r>
              <a:rPr lang="ar-AE" smtClean="0"/>
              <a:t>الدرس </a:t>
            </a:r>
            <a:r>
              <a:rPr lang="ar-AE" dirty="0" smtClean="0"/>
              <a:t>الثالث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Objectives: </a:t>
            </a:r>
          </a:p>
          <a:p>
            <a:r>
              <a:rPr lang="en-US" dirty="0" smtClean="0"/>
              <a:t>Identify </a:t>
            </a:r>
            <a:r>
              <a:rPr lang="en-US" dirty="0"/>
              <a:t>l</a:t>
            </a:r>
            <a:r>
              <a:rPr lang="en-US" dirty="0" smtClean="0"/>
              <a:t>ong and Short Vowels</a:t>
            </a:r>
          </a:p>
          <a:p>
            <a:r>
              <a:rPr lang="en-US" dirty="0" smtClean="0"/>
              <a:t>Arabic alphabet: one &amp; two- way connectors</a:t>
            </a:r>
          </a:p>
          <a:p>
            <a:r>
              <a:rPr lang="en-US" dirty="0" smtClean="0"/>
              <a:t>Arabic numbers</a:t>
            </a:r>
          </a:p>
          <a:p>
            <a:r>
              <a:rPr lang="en-US" dirty="0" smtClean="0"/>
              <a:t>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0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Lesson 3: Identifying short vowels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 smtClean="0"/>
              <a:t>Arabic script is similar to SMS messages in that both types of writing leave out many of the vowels.</a:t>
            </a:r>
          </a:p>
          <a:p>
            <a:endParaRPr lang="en-US" dirty="0"/>
          </a:p>
          <a:p>
            <a:r>
              <a:rPr lang="en-US" dirty="0" smtClean="0"/>
              <a:t>Short vowels are written above and below the letters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0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</a:t>
            </a:r>
            <a:r>
              <a:rPr lang="en-US" dirty="0" smtClean="0"/>
              <a:t>short vowels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				   Bi                             Bu</a:t>
            </a:r>
            <a:endParaRPr lang="en-US" dirty="0"/>
          </a:p>
          <a:p>
            <a:endParaRPr lang="en-US" dirty="0" smtClean="0"/>
          </a:p>
          <a:p>
            <a:r>
              <a:rPr lang="ar-AE" dirty="0" smtClean="0"/>
              <a:t>بُ                     ِب                              َب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64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Vowels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/>
              <a:t>A dash above the letter (  ) is pronounced as a short “a” following the letter.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smtClean="0"/>
              <a:t>This vowel is called </a:t>
            </a:r>
            <a:r>
              <a:rPr lang="en-US" sz="4000" b="1" dirty="0" err="1" smtClean="0">
                <a:solidFill>
                  <a:schemeClr val="accent2"/>
                </a:solidFill>
              </a:rPr>
              <a:t>fatha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32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Vowels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/>
              <a:t>A dash below the letter (  ) is pronounced as a short “</a:t>
            </a:r>
            <a:r>
              <a:rPr lang="en-US" sz="4000" dirty="0" err="1" smtClean="0"/>
              <a:t>i</a:t>
            </a:r>
            <a:r>
              <a:rPr lang="en-US" sz="4000" dirty="0" smtClean="0"/>
              <a:t>” following the letter.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smtClean="0"/>
              <a:t>This vowel is called </a:t>
            </a:r>
            <a:r>
              <a:rPr lang="en-US" sz="4000" b="1" dirty="0" err="1" smtClean="0">
                <a:solidFill>
                  <a:schemeClr val="accent2"/>
                </a:solidFill>
              </a:rPr>
              <a:t>kasra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2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Vowels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A comma shaped above the letter (  ) is pronounced as a short “</a:t>
            </a:r>
            <a:r>
              <a:rPr lang="en-US" sz="4000" dirty="0"/>
              <a:t>u</a:t>
            </a:r>
            <a:r>
              <a:rPr lang="en-US" sz="4000" dirty="0" smtClean="0"/>
              <a:t>” following the letter.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 smtClean="0"/>
              <a:t>This vowel is called </a:t>
            </a:r>
            <a:r>
              <a:rPr lang="en-US" sz="4000" b="1" dirty="0" err="1" smtClean="0">
                <a:solidFill>
                  <a:schemeClr val="accent2"/>
                </a:solidFill>
              </a:rPr>
              <a:t>damma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2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600" dirty="0" smtClean="0"/>
              <a:t> Practice saying these letters with their vowels.</a:t>
            </a:r>
          </a:p>
          <a:p>
            <a:pPr marL="0" indent="0">
              <a:buNone/>
            </a:pPr>
            <a:r>
              <a:rPr lang="en-US" sz="6600" dirty="0" smtClean="0"/>
              <a:t>1] </a:t>
            </a:r>
            <a:r>
              <a:rPr lang="en-US" sz="6600" dirty="0"/>
              <a:t>	</a:t>
            </a:r>
            <a:r>
              <a:rPr lang="ar-AE" sz="6600" dirty="0" smtClean="0"/>
              <a:t>بِ</a:t>
            </a:r>
            <a:r>
              <a:rPr lang="en-US" sz="6600" dirty="0" smtClean="0"/>
              <a:t>                  3]   </a:t>
            </a:r>
            <a:r>
              <a:rPr lang="ar-AE" sz="6600" dirty="0" smtClean="0"/>
              <a:t> ثُ</a:t>
            </a:r>
            <a:r>
              <a:rPr lang="en-US" sz="6600" dirty="0" smtClean="0"/>
              <a:t>  	  </a:t>
            </a:r>
            <a:endParaRPr lang="ar-AE" sz="6600" dirty="0"/>
          </a:p>
          <a:p>
            <a:pPr marL="0" indent="0">
              <a:buNone/>
            </a:pPr>
            <a:r>
              <a:rPr lang="en-US" sz="6600" dirty="0" smtClean="0"/>
              <a:t>2]  </a:t>
            </a:r>
            <a:r>
              <a:rPr lang="ar-AE" sz="6600" dirty="0" smtClean="0"/>
              <a:t>نَ</a:t>
            </a:r>
            <a:r>
              <a:rPr lang="en-US" sz="6600" dirty="0" smtClean="0"/>
              <a:t> 	                4]   </a:t>
            </a:r>
            <a:r>
              <a:rPr lang="ar-AE" sz="6600" dirty="0" smtClean="0"/>
              <a:t>تِ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3741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296</TotalTime>
  <Words>296</Words>
  <Application>Microsoft Office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Austin</vt:lpstr>
      <vt:lpstr>Welcome to Arabic Level I by Kurzban</vt:lpstr>
      <vt:lpstr> Characteristics of Arabic Henna Designs The unique characteristics of Arabic mehndi design include: Free flowing Scattered patterns External Additive and color</vt:lpstr>
      <vt:lpstr>Lesson 3:                             الدرس الثالث      </vt:lpstr>
      <vt:lpstr>Lesson 3: Identifying short vowels </vt:lpstr>
      <vt:lpstr>Identifying short vowels</vt:lpstr>
      <vt:lpstr>Short Vowels</vt:lpstr>
      <vt:lpstr>Short Vowels</vt:lpstr>
      <vt:lpstr>Short Vowels</vt:lpstr>
      <vt:lpstr>Mini practice</vt:lpstr>
      <vt:lpstr>Mini practice</vt:lpstr>
      <vt:lpstr>Short Vowels continue</vt:lpstr>
      <vt:lpstr>Summary</vt:lpstr>
      <vt:lpstr>Summary</vt:lpstr>
      <vt:lpstr>Arabic Alphabet: practice connecting them</vt:lpstr>
      <vt:lpstr>Let’s practice</vt:lpstr>
      <vt:lpstr>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NPCSD</cp:lastModifiedBy>
  <cp:revision>44</cp:revision>
  <dcterms:created xsi:type="dcterms:W3CDTF">2013-07-02T19:06:35Z</dcterms:created>
  <dcterms:modified xsi:type="dcterms:W3CDTF">2015-09-15T13:20:01Z</dcterms:modified>
</cp:coreProperties>
</file>